
<file path=[Content_Types].xml><?xml version="1.0" encoding="utf-8"?>
<Types xmlns="http://schemas.openxmlformats.org/package/2006/content-types">
  <Default Extension="dms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56" r:id="rId4"/>
    <p:sldId id="277" r:id="rId5"/>
    <p:sldId id="262" r:id="rId6"/>
    <p:sldId id="259" r:id="rId7"/>
    <p:sldId id="258" r:id="rId8"/>
    <p:sldId id="271" r:id="rId9"/>
    <p:sldId id="281" r:id="rId10"/>
    <p:sldId id="275" r:id="rId11"/>
    <p:sldId id="261" r:id="rId12"/>
    <p:sldId id="273" r:id="rId13"/>
    <p:sldId id="276" r:id="rId14"/>
    <p:sldId id="291" r:id="rId15"/>
    <p:sldId id="279" r:id="rId16"/>
    <p:sldId id="260" r:id="rId17"/>
    <p:sldId id="274" r:id="rId18"/>
    <p:sldId id="263" r:id="rId19"/>
    <p:sldId id="270" r:id="rId20"/>
    <p:sldId id="282" r:id="rId21"/>
    <p:sldId id="288" r:id="rId22"/>
    <p:sldId id="289" r:id="rId23"/>
    <p:sldId id="290" r:id="rId24"/>
    <p:sldId id="267" r:id="rId25"/>
    <p:sldId id="265" r:id="rId26"/>
    <p:sldId id="266" r:id="rId27"/>
    <p:sldId id="268" r:id="rId28"/>
    <p:sldId id="269" r:id="rId29"/>
    <p:sldId id="272" r:id="rId30"/>
    <p:sldId id="278" r:id="rId31"/>
    <p:sldId id="280" r:id="rId32"/>
    <p:sldId id="283" r:id="rId33"/>
    <p:sldId id="284" r:id="rId34"/>
    <p:sldId id="285" r:id="rId35"/>
    <p:sldId id="286" r:id="rId36"/>
    <p:sldId id="287" r:id="rId37"/>
  </p:sldIdLst>
  <p:sldSz cx="7772400" cy="100584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78" d="100"/>
          <a:sy n="78" d="100"/>
        </p:scale>
        <p:origin x="29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FE89-4430-4FB4-8724-6B7B965CB7F9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799F-9E74-4503-822C-3FF1D476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1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FE89-4430-4FB4-8724-6B7B965CB7F9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799F-9E74-4503-822C-3FF1D476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9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FE89-4430-4FB4-8724-6B7B965CB7F9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799F-9E74-4503-822C-3FF1D476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4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FE89-4430-4FB4-8724-6B7B965CB7F9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799F-9E74-4503-822C-3FF1D476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2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FE89-4430-4FB4-8724-6B7B965CB7F9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799F-9E74-4503-822C-3FF1D476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6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FE89-4430-4FB4-8724-6B7B965CB7F9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799F-9E74-4503-822C-3FF1D476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0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FE89-4430-4FB4-8724-6B7B965CB7F9}" type="datetimeFigureOut">
              <a:rPr lang="en-US" smtClean="0"/>
              <a:t>7/30/19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799F-9E74-4503-822C-3FF1D476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2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FE89-4430-4FB4-8724-6B7B965CB7F9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799F-9E74-4503-822C-3FF1D476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6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FE89-4430-4FB4-8724-6B7B965CB7F9}" type="datetimeFigureOut">
              <a:rPr lang="en-US" smtClean="0"/>
              <a:t>7/30/19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799F-9E74-4503-822C-3FF1D476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9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FE89-4430-4FB4-8724-6B7B965CB7F9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799F-9E74-4503-822C-3FF1D476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0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FE89-4430-4FB4-8724-6B7B965CB7F9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799F-9E74-4503-822C-3FF1D476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6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FFE89-4430-4FB4-8724-6B7B965CB7F9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5799F-9E74-4503-822C-3FF1D4765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5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dm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John &amp; Erica Lopez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 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0B0ECCAF-C3E1-2D4C-BA5B-504ECBE56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96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Brian &amp; Dina Murphy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C7F32D0A-F675-514A-B2CF-5C3303388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9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Jim &amp; Dulce Flores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435D08BB-A874-1542-81AA-7B8E82B68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1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Eric &amp; Brenda 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FA01DFB2-D8BB-3745-83F6-DA44F5C83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53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Evan &amp; Theresa Wittig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2118EE74-2486-9844-A6A8-50B8D57F1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1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Daniel &amp; Gladys Vela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202D15DD-7F40-B341-B11E-4B9AE0E9D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25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471" y="731520"/>
            <a:ext cx="6408628" cy="2286002"/>
          </a:xfrm>
        </p:spPr>
        <p:txBody>
          <a:bodyPr>
            <a:noAutofit/>
          </a:bodyPr>
          <a:lstStyle/>
          <a:p>
            <a:r>
              <a:rPr lang="en-US" sz="4800" b="1" dirty="0"/>
              <a:t>Eddy </a:t>
            </a:r>
            <a:r>
              <a:rPr lang="en-US" sz="4800" b="1" dirty="0" err="1"/>
              <a:t>Anzueto</a:t>
            </a:r>
            <a:br>
              <a:rPr lang="en-US" sz="4800" b="1" dirty="0"/>
            </a:br>
            <a:r>
              <a:rPr lang="en-US" sz="4800" b="1" dirty="0"/>
              <a:t>&amp;</a:t>
            </a:r>
            <a:br>
              <a:rPr lang="en-US" sz="4800" b="1" dirty="0"/>
            </a:br>
            <a:r>
              <a:rPr lang="en-US" sz="4800" b="1" dirty="0"/>
              <a:t>Bruna Spengler-</a:t>
            </a:r>
            <a:r>
              <a:rPr lang="en-US" sz="4800" b="1" dirty="0" err="1"/>
              <a:t>Anzueto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84987"/>
            <a:ext cx="5829300" cy="413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50A5789D-3D71-8B4C-B301-812BE00EE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66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James &amp; Hayley </a:t>
            </a:r>
            <a:r>
              <a:rPr lang="en-US" sz="7200" b="1" dirty="0" err="1"/>
              <a:t>Hoelscher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2E103F5E-EF8F-E24B-9980-3B6A37D13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81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George &amp; Maria Torres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02682BD4-06F5-D04E-A401-A0C7671E0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29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Steve &amp; Trudy Borrego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C104CB8A-8D15-4E46-BCBE-76D534687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21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AB &amp; Jill</a:t>
            </a:r>
            <a:br>
              <a:rPr lang="en-US" sz="7200" b="1" dirty="0"/>
            </a:br>
            <a:r>
              <a:rPr lang="en-US" sz="7200" b="1" dirty="0"/>
              <a:t>Cruz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2019</a:t>
            </a:r>
          </a:p>
        </p:txBody>
      </p:sp>
      <p:pic>
        <p:nvPicPr>
          <p:cNvPr id="9" name="Picture 8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DEEA7EE7-9F34-2C49-86AB-B124D9CC9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Andy &amp; Suzi Gillen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3AB3847D-D2D3-2045-81E2-FDB9C038D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55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Dennis &amp; Christine Watters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9A7BEBB8-2BE1-EE43-B84F-B9CE47B62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8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Rico &amp; Karen Barreto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3ABDB4F6-2486-A14A-AFC9-9D3EC9776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Jon &amp; </a:t>
            </a:r>
            <a:r>
              <a:rPr lang="en-US" sz="7200" b="1" dirty="0" err="1"/>
              <a:t>Romona</a:t>
            </a:r>
            <a:r>
              <a:rPr lang="en-US" sz="7200" b="1" dirty="0"/>
              <a:t> </a:t>
            </a:r>
            <a:r>
              <a:rPr lang="en-US" sz="7200" b="1" dirty="0" err="1"/>
              <a:t>Disrud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F20114EB-62F9-884B-9051-D6C529A21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35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Alex &amp; Cindy </a:t>
            </a:r>
            <a:br>
              <a:rPr lang="en-US" sz="7200" b="1" dirty="0"/>
            </a:br>
            <a:r>
              <a:rPr lang="en-US" sz="7200" b="1" dirty="0"/>
              <a:t>Castillo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EE9A1483-7CA4-9A48-AD4F-9BC495E26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08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Cesar &amp; Maria </a:t>
            </a:r>
            <a:r>
              <a:rPr lang="en-US" sz="7200" b="1" dirty="0" err="1"/>
              <a:t>Abinsay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C2375E04-C512-A341-9505-BBCBFA2F0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52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Steve &amp; Emily Galvan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F5EDF213-57A4-7443-AA5A-C94E95DAC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03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Adrian &amp; Adriana Sotelo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C3009415-0B96-BA43-9159-FC1243328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6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Sam &amp; Felisha Sanchez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 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EE8E46C5-9AAD-6D42-BA48-6C1146028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04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42" y="798986"/>
            <a:ext cx="6923716" cy="2022590"/>
          </a:xfrm>
        </p:spPr>
        <p:txBody>
          <a:bodyPr>
            <a:noAutofit/>
          </a:bodyPr>
          <a:lstStyle/>
          <a:p>
            <a:r>
              <a:rPr lang="en-US" sz="7200" b="1" dirty="0"/>
              <a:t>Lennard &amp; Claudia Perez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DC1E7F41-DADA-3448-99D5-4C4FDFF10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94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Carlos &amp; Karina Lopez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10C4FA18-12D0-5244-80CB-578D5FE35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2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Rudy &amp; Emily </a:t>
            </a:r>
            <a:br>
              <a:rPr lang="en-US" sz="7200" b="1" dirty="0"/>
            </a:br>
            <a:r>
              <a:rPr lang="en-US" sz="7200" b="1" dirty="0"/>
              <a:t>Garza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ED547E2D-DE92-DC45-BFBA-1083CAD24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72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Arthur &amp; Thelma  Hernandez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6FEEA59B-5B25-A94B-8AE5-62B8CA3A9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5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Art &amp; Tess </a:t>
            </a:r>
            <a:br>
              <a:rPr lang="en-US" sz="7200" b="1" dirty="0"/>
            </a:br>
            <a:r>
              <a:rPr lang="en-US" sz="7200" b="1" dirty="0"/>
              <a:t>Jackson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DAFDAA97-8307-F449-B437-A89205F74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2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Oscar &amp; Letty Montemayor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9340A334-8ADB-974D-A674-B0144F7EE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00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Jeremy &amp; Valerie Logsdon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5DFFCE30-5A49-D64E-8030-48EF72560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88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Scott &amp; Dana Villareal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5032CB3B-713F-2544-A8F4-C5862E6CD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64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Dan &amp; Diane Bridon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5E4DFACE-67E6-104E-9EA1-9C3EFF51A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03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A7CB2733-135D-4C4D-8C56-6854E4405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2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 err="1"/>
              <a:t>Dyron</a:t>
            </a:r>
            <a:r>
              <a:rPr lang="en-US" sz="7200" b="1" dirty="0"/>
              <a:t> &amp; Christina Walls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64069C7E-13D9-A547-8B80-DC35386F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9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Tom &amp; </a:t>
            </a:r>
            <a:r>
              <a:rPr lang="en-US" sz="7200" b="1" dirty="0" err="1"/>
              <a:t>Didi</a:t>
            </a:r>
            <a:r>
              <a:rPr lang="en-US" sz="7200" b="1" dirty="0"/>
              <a:t> </a:t>
            </a:r>
            <a:r>
              <a:rPr lang="en-US" sz="7200" b="1" dirty="0" err="1"/>
              <a:t>Kolkebeck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269BC726-62F3-0646-946D-E7EA8EE14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3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Jacob &amp; Audrey </a:t>
            </a:r>
            <a:r>
              <a:rPr lang="en-US" sz="7200" b="1" dirty="0" err="1"/>
              <a:t>Flach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C4BD4954-C4DB-3941-80B2-4A2DE44CF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0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Lee &amp; Letty </a:t>
            </a:r>
            <a:br>
              <a:rPr lang="en-US" sz="7200" b="1" dirty="0"/>
            </a:br>
            <a:r>
              <a:rPr lang="en-US" sz="7200" b="1" dirty="0"/>
              <a:t>Spain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 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</a:p>
        </p:txBody>
      </p:sp>
      <p:pic>
        <p:nvPicPr>
          <p:cNvPr id="8" name="Picture 7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F620A314-4E22-7F4B-8951-A6D984852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1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Tom &amp; Nancy Guajardo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3075"/>
            <a:ext cx="7772400" cy="5055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AD6B8DE2-B863-D747-88E6-064E606A2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71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7" y="979926"/>
            <a:ext cx="6606540" cy="1841650"/>
          </a:xfrm>
        </p:spPr>
        <p:txBody>
          <a:bodyPr>
            <a:noAutofit/>
          </a:bodyPr>
          <a:lstStyle/>
          <a:p>
            <a:r>
              <a:rPr lang="en-US" sz="7200" b="1" dirty="0"/>
              <a:t>Charles &amp; Sandi Dudley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250131"/>
            <a:ext cx="5829300" cy="481389"/>
          </a:xfrm>
        </p:spPr>
        <p:txBody>
          <a:bodyPr/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“You’re my everything”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07" y="3566376"/>
            <a:ext cx="2868261" cy="13685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02487" y="3017521"/>
            <a:ext cx="5829300" cy="48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22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2019</a:t>
            </a:r>
          </a:p>
        </p:txBody>
      </p:sp>
      <p:pic>
        <p:nvPicPr>
          <p:cNvPr id="7" name="Picture 6" descr="A beach with palm trees and a body of water&#10;&#10;Description automatically generated">
            <a:extLst>
              <a:ext uri="{FF2B5EF4-FFF2-40B4-BE49-F238E27FC236}">
                <a16:creationId xmlns:a16="http://schemas.microsoft.com/office/drawing/2014/main" id="{17DD4161-B4AA-964C-BB36-891DBB310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413"/>
            <a:ext cx="7772400" cy="5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01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493</Words>
  <Application>Microsoft Macintosh PowerPoint</Application>
  <PresentationFormat>Custom</PresentationFormat>
  <Paragraphs>107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Verdana</vt:lpstr>
      <vt:lpstr>Office Theme</vt:lpstr>
      <vt:lpstr>John &amp; Erica Lopez</vt:lpstr>
      <vt:lpstr>Andy &amp; Suzi Gillen</vt:lpstr>
      <vt:lpstr>Rudy &amp; Emily  Garza</vt:lpstr>
      <vt:lpstr>Dyron &amp; Christina Walls</vt:lpstr>
      <vt:lpstr>Tom &amp; Didi Kolkebeck</vt:lpstr>
      <vt:lpstr>Jacob &amp; Audrey Flach</vt:lpstr>
      <vt:lpstr>Lee &amp; Letty  Spain</vt:lpstr>
      <vt:lpstr>Tom &amp; Nancy Guajardo</vt:lpstr>
      <vt:lpstr>Charles &amp; Sandi Dudley</vt:lpstr>
      <vt:lpstr>Brian &amp; Dina Murphy</vt:lpstr>
      <vt:lpstr>Jim &amp; Dulce Flores</vt:lpstr>
      <vt:lpstr>Eric &amp; Brenda King</vt:lpstr>
      <vt:lpstr>Evan &amp; Theresa Wittig</vt:lpstr>
      <vt:lpstr>Daniel &amp; Gladys Vela</vt:lpstr>
      <vt:lpstr>Eddy Anzueto &amp; Bruna Spengler-Anzueto</vt:lpstr>
      <vt:lpstr>James &amp; Hayley Hoelscher</vt:lpstr>
      <vt:lpstr>George &amp; Maria Torres</vt:lpstr>
      <vt:lpstr>Steve &amp; Trudy Borrego</vt:lpstr>
      <vt:lpstr>AB &amp; Jill Cruz</vt:lpstr>
      <vt:lpstr>Dennis &amp; Christine Watters</vt:lpstr>
      <vt:lpstr>Rico &amp; Karen Barreto</vt:lpstr>
      <vt:lpstr>Jon &amp; Romona Disrud</vt:lpstr>
      <vt:lpstr>Alex &amp; Cindy  Castillo</vt:lpstr>
      <vt:lpstr>Cesar &amp; Maria Abinsay</vt:lpstr>
      <vt:lpstr>Steve &amp; Emily Galvan</vt:lpstr>
      <vt:lpstr>Adrian &amp; Adriana Sotelo</vt:lpstr>
      <vt:lpstr>Sam &amp; Felisha Sanchez</vt:lpstr>
      <vt:lpstr>Lennard &amp; Claudia Perez</vt:lpstr>
      <vt:lpstr>Carlos &amp; Karina Lopez</vt:lpstr>
      <vt:lpstr>Arthur &amp; Thelma  Hernandez</vt:lpstr>
      <vt:lpstr>Art &amp; Tess  Jackson</vt:lpstr>
      <vt:lpstr>Oscar &amp; Letty Montemayor</vt:lpstr>
      <vt:lpstr>Jeremy &amp; Valerie Logsdon</vt:lpstr>
      <vt:lpstr>Scott &amp; Dana Villareal</vt:lpstr>
      <vt:lpstr>Dan &amp; Diane Bridon</vt:lpstr>
      <vt:lpstr>PowerPoint Presentation</vt:lpstr>
    </vt:vector>
  </TitlesOfParts>
  <Company>CPS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Rudy &amp; Emily  Garza</dc:title>
  <dc:creator>Garza, Rudy D.</dc:creator>
  <cp:lastModifiedBy>Erica Lopez</cp:lastModifiedBy>
  <cp:revision>21</cp:revision>
  <cp:lastPrinted>2019-07-30T18:25:13Z</cp:lastPrinted>
  <dcterms:created xsi:type="dcterms:W3CDTF">2019-01-11T16:35:33Z</dcterms:created>
  <dcterms:modified xsi:type="dcterms:W3CDTF">2019-07-30T18:26:07Z</dcterms:modified>
</cp:coreProperties>
</file>